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81" r:id="rId3"/>
    <p:sldId id="389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79" r:id="rId12"/>
    <p:sldId id="380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3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2467" autoAdjust="0"/>
  </p:normalViewPr>
  <p:slideViewPr>
    <p:cSldViewPr snapToGrid="0">
      <p:cViewPr varScale="1">
        <p:scale>
          <a:sx n="84" d="100"/>
          <a:sy n="84" d="100"/>
        </p:scale>
        <p:origin x="67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hyperlink" Target="https://wordwall.net/play/261/694/83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sfera.hr/dodatni-digitalni-sadrzaji/128bc8e2-a872-43da-a8f4-d57973fc3010/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128bc8e2-a872-43da-a8f4-d57973fc301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e-sfera.hr/dodatni-digitalni-sadrzaji/128bc8e2-a872-43da-a8f4-d57973fc3010/assets/audio/59_jazz_chant.mp3" TargetMode="External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hyperlink" Target="https://quizlet.com/302509177/food-vocabulary-flash-cards/" TargetMode="Externa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 fontScale="90000"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8: </a:t>
            </a:r>
            <a:br>
              <a:rPr lang="hr-HR" sz="6600" b="1">
                <a:solidFill>
                  <a:srgbClr val="FF0000"/>
                </a:solidFill>
              </a:rPr>
            </a:br>
            <a:r>
              <a:rPr lang="hr-HR" sz="6600" b="1">
                <a:solidFill>
                  <a:srgbClr val="FF0000"/>
                </a:solidFill>
              </a:rPr>
              <a:t>Fit and healthy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3941" y="3216790"/>
            <a:ext cx="6964347" cy="1655762"/>
          </a:xfrm>
        </p:spPr>
        <p:txBody>
          <a:bodyPr>
            <a:normAutofit/>
          </a:bodyPr>
          <a:lstStyle/>
          <a:p>
            <a:r>
              <a:rPr lang="hr-HR" sz="6600"/>
              <a:t>Water’s the best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67BE0B1-8DBD-4E70-8591-4735EE598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94" y="257175"/>
            <a:ext cx="66675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2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B9B0D469-D741-4182-B5ED-9E27107ACF2E}"/>
              </a:ext>
            </a:extLst>
          </p:cNvPr>
          <p:cNvSpPr txBox="1"/>
          <p:nvPr/>
        </p:nvSpPr>
        <p:spPr>
          <a:xfrm>
            <a:off x="336285" y="944646"/>
            <a:ext cx="6649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hlinkClick r:id="rId2"/>
              </a:rPr>
              <a:t>https://wordwall.net/play/261/694/830</a:t>
            </a:r>
            <a:r>
              <a:rPr lang="hr-HR" sz="2400" dirty="0"/>
              <a:t>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5144CBAC-F207-4A6B-AC94-3D55E6848652}"/>
              </a:ext>
            </a:extLst>
          </p:cNvPr>
          <p:cNvSpPr txBox="1"/>
          <p:nvPr/>
        </p:nvSpPr>
        <p:spPr>
          <a:xfrm>
            <a:off x="582804" y="301451"/>
            <a:ext cx="10922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LET’S REVISE!</a:t>
            </a:r>
          </a:p>
        </p:txBody>
      </p:sp>
      <p:pic>
        <p:nvPicPr>
          <p:cNvPr id="7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2F4C9B71-1398-44AA-9018-5D1E9EA78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827" y="2641034"/>
            <a:ext cx="2090954" cy="104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38DCFB33-97DC-4909-9E4D-379B1A0303C3}"/>
              </a:ext>
            </a:extLst>
          </p:cNvPr>
          <p:cNvSpPr txBox="1"/>
          <p:nvPr/>
        </p:nvSpPr>
        <p:spPr>
          <a:xfrm>
            <a:off x="1065849" y="3694227"/>
            <a:ext cx="9748911" cy="184665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SELF CHECK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>
                <a:hlinkClick r:id="rId5"/>
              </a:rPr>
              <a:t>https://www.e-sfera.hr/dodatni-digitalni-sadrzaji/128bc8e2-a872-43da-a8f4-d57973fc3010/</a:t>
            </a:r>
            <a:r>
              <a:rPr lang="hr-HR" sz="2400" dirty="0"/>
              <a:t> </a:t>
            </a:r>
          </a:p>
          <a:p>
            <a:pPr algn="ctr"/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01415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2F4C9B71-1398-44AA-9018-5D1E9EA78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52" y="1016515"/>
            <a:ext cx="2090954" cy="104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38DCFB33-97DC-4909-9E4D-379B1A0303C3}"/>
              </a:ext>
            </a:extLst>
          </p:cNvPr>
          <p:cNvSpPr txBox="1"/>
          <p:nvPr/>
        </p:nvSpPr>
        <p:spPr>
          <a:xfrm>
            <a:off x="1075576" y="2061992"/>
            <a:ext cx="9748911" cy="350865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LEARN MORE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>
                <a:hlinkClick r:id="rId4"/>
              </a:rPr>
              <a:t>https://www.e-sfera.hr/dodatni-digitalni-sadrzaji/128bc8e2-a872-43da-a8f4-d57973fc3010/</a:t>
            </a:r>
            <a:r>
              <a:rPr lang="hr-HR" sz="2400" dirty="0"/>
              <a:t> </a:t>
            </a:r>
          </a:p>
          <a:p>
            <a:pPr algn="ctr"/>
            <a:endParaRPr lang="hr-HR" dirty="0"/>
          </a:p>
          <a:p>
            <a:pPr algn="ctr" fontAlgn="t"/>
            <a:r>
              <a:rPr lang="en-US" sz="2400" b="1" dirty="0"/>
              <a:t>Common health problems and what to do</a:t>
            </a:r>
          </a:p>
          <a:p>
            <a:br>
              <a:rPr lang="en-US" dirty="0"/>
            </a:br>
            <a:endParaRPr lang="hr-HR" sz="2400" b="1" dirty="0"/>
          </a:p>
          <a:p>
            <a:br>
              <a:rPr lang="hr-HR" dirty="0"/>
            </a:b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83368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B22B4D42-9F1E-4C7C-9AB0-87D75D24F44D}"/>
              </a:ext>
            </a:extLst>
          </p:cNvPr>
          <p:cNvSpPr txBox="1"/>
          <p:nvPr/>
        </p:nvSpPr>
        <p:spPr>
          <a:xfrm>
            <a:off x="6400800" y="243191"/>
            <a:ext cx="5350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like</a:t>
            </a:r>
            <a:r>
              <a:rPr lang="hr-HR" sz="2400" dirty="0"/>
              <a:t> to </a:t>
            </a:r>
            <a:r>
              <a:rPr lang="hr-HR" sz="2400" dirty="0" err="1"/>
              <a:t>eat</a:t>
            </a:r>
            <a:r>
              <a:rPr lang="hr-HR" sz="2400" dirty="0"/>
              <a:t> on </a:t>
            </a:r>
            <a:r>
              <a:rPr lang="hr-HR" sz="2400" dirty="0" err="1"/>
              <a:t>Sundays</a:t>
            </a:r>
            <a:r>
              <a:rPr lang="hr-HR" sz="2400" dirty="0"/>
              <a:t>?</a:t>
            </a:r>
          </a:p>
          <a:p>
            <a:endParaRPr lang="hr-HR" sz="24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4E9876E-E288-4AED-B43F-4ADB682EF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24192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542ADA1-ECB1-49B1-A334-B396AB07F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1" y="1006550"/>
            <a:ext cx="9715500" cy="4038600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AB8272CE-C1DC-4520-8861-1A7C16B972E7}"/>
              </a:ext>
            </a:extLst>
          </p:cNvPr>
          <p:cNvSpPr txBox="1"/>
          <p:nvPr/>
        </p:nvSpPr>
        <p:spPr>
          <a:xfrm>
            <a:off x="1376624" y="4099727"/>
            <a:ext cx="371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9B567761-82EA-4F6C-BCB4-5986FCA77794}"/>
              </a:ext>
            </a:extLst>
          </p:cNvPr>
          <p:cNvSpPr txBox="1"/>
          <p:nvPr/>
        </p:nvSpPr>
        <p:spPr>
          <a:xfrm>
            <a:off x="2282298" y="4099726"/>
            <a:ext cx="53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9903DA2A-EDE5-4B70-80B9-8086726BF14A}"/>
              </a:ext>
            </a:extLst>
          </p:cNvPr>
          <p:cNvSpPr txBox="1"/>
          <p:nvPr/>
        </p:nvSpPr>
        <p:spPr>
          <a:xfrm>
            <a:off x="3386140" y="4099725"/>
            <a:ext cx="53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3D247ED-56D7-49D8-970F-73EF08185B17}"/>
              </a:ext>
            </a:extLst>
          </p:cNvPr>
          <p:cNvSpPr txBox="1"/>
          <p:nvPr/>
        </p:nvSpPr>
        <p:spPr>
          <a:xfrm>
            <a:off x="4293167" y="4099725"/>
            <a:ext cx="53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1FA2FE84-099A-4EFD-9CEC-4C7D0550A3A7}"/>
              </a:ext>
            </a:extLst>
          </p:cNvPr>
          <p:cNvSpPr txBox="1"/>
          <p:nvPr/>
        </p:nvSpPr>
        <p:spPr>
          <a:xfrm>
            <a:off x="5099446" y="4099725"/>
            <a:ext cx="53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DF660D23-8C73-4581-AC9D-53A66C00E4DA}"/>
              </a:ext>
            </a:extLst>
          </p:cNvPr>
          <p:cNvSpPr txBox="1"/>
          <p:nvPr/>
        </p:nvSpPr>
        <p:spPr>
          <a:xfrm>
            <a:off x="6104341" y="4119819"/>
            <a:ext cx="53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3A802270-20A7-4B14-8D55-29302B88E61B}"/>
              </a:ext>
            </a:extLst>
          </p:cNvPr>
          <p:cNvSpPr txBox="1"/>
          <p:nvPr/>
        </p:nvSpPr>
        <p:spPr>
          <a:xfrm>
            <a:off x="6856698" y="4159733"/>
            <a:ext cx="53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A1CD075C-EF7E-4CD9-AE0E-9A6F70916132}"/>
              </a:ext>
            </a:extLst>
          </p:cNvPr>
          <p:cNvSpPr txBox="1"/>
          <p:nvPr/>
        </p:nvSpPr>
        <p:spPr>
          <a:xfrm>
            <a:off x="8055661" y="4099725"/>
            <a:ext cx="53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DF7AFA65-B4F3-4876-AEBE-6D627C497D18}"/>
              </a:ext>
            </a:extLst>
          </p:cNvPr>
          <p:cNvSpPr txBox="1"/>
          <p:nvPr/>
        </p:nvSpPr>
        <p:spPr>
          <a:xfrm>
            <a:off x="9420229" y="4129303"/>
            <a:ext cx="53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7899DE52-DCD2-48E2-9ED4-8381B60FF945}"/>
              </a:ext>
            </a:extLst>
          </p:cNvPr>
          <p:cNvSpPr txBox="1"/>
          <p:nvPr/>
        </p:nvSpPr>
        <p:spPr>
          <a:xfrm>
            <a:off x="1376624" y="4600173"/>
            <a:ext cx="53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AC004C4A-D2C5-4B37-806A-931572D606C1}"/>
              </a:ext>
            </a:extLst>
          </p:cNvPr>
          <p:cNvSpPr txBox="1"/>
          <p:nvPr/>
        </p:nvSpPr>
        <p:spPr>
          <a:xfrm>
            <a:off x="2117100" y="4621398"/>
            <a:ext cx="53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7301C47C-7D13-43AD-8196-D37072A221A1}"/>
              </a:ext>
            </a:extLst>
          </p:cNvPr>
          <p:cNvSpPr txBox="1"/>
          <p:nvPr/>
        </p:nvSpPr>
        <p:spPr>
          <a:xfrm>
            <a:off x="3028629" y="4583485"/>
            <a:ext cx="53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1DE3C75B-9086-47C4-AC46-9F73B9F36C36}"/>
              </a:ext>
            </a:extLst>
          </p:cNvPr>
          <p:cNvSpPr txBox="1"/>
          <p:nvPr/>
        </p:nvSpPr>
        <p:spPr>
          <a:xfrm>
            <a:off x="4301867" y="4621398"/>
            <a:ext cx="53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5F2195E4-FE5B-4178-8447-F486067CC7F3}"/>
              </a:ext>
            </a:extLst>
          </p:cNvPr>
          <p:cNvSpPr txBox="1"/>
          <p:nvPr/>
        </p:nvSpPr>
        <p:spPr>
          <a:xfrm>
            <a:off x="5583460" y="4621398"/>
            <a:ext cx="53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F3A04ED3-50B2-445A-8AE7-3F33AADFA624}"/>
              </a:ext>
            </a:extLst>
          </p:cNvPr>
          <p:cNvSpPr txBox="1"/>
          <p:nvPr/>
        </p:nvSpPr>
        <p:spPr>
          <a:xfrm>
            <a:off x="6870995" y="4621398"/>
            <a:ext cx="53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23A4739F-C4AC-412E-AD62-0B85ED710D55}"/>
              </a:ext>
            </a:extLst>
          </p:cNvPr>
          <p:cNvSpPr txBox="1"/>
          <p:nvPr/>
        </p:nvSpPr>
        <p:spPr>
          <a:xfrm>
            <a:off x="7872778" y="4621397"/>
            <a:ext cx="53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4FDC88FA-861F-4BCA-A5AB-8B1593A1C44D}"/>
              </a:ext>
            </a:extLst>
          </p:cNvPr>
          <p:cNvSpPr txBox="1"/>
          <p:nvPr/>
        </p:nvSpPr>
        <p:spPr>
          <a:xfrm>
            <a:off x="8995351" y="4583484"/>
            <a:ext cx="53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469B2719-6D0E-4362-8030-C359D1E2C17E}"/>
              </a:ext>
            </a:extLst>
          </p:cNvPr>
          <p:cNvSpPr txBox="1"/>
          <p:nvPr/>
        </p:nvSpPr>
        <p:spPr>
          <a:xfrm>
            <a:off x="622998" y="5315578"/>
            <a:ext cx="1046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know</a:t>
            </a:r>
            <a:r>
              <a:rPr lang="hr-HR" sz="2400" dirty="0"/>
              <a:t> </a:t>
            </a:r>
            <a:r>
              <a:rPr lang="hr-HR" sz="2400" dirty="0" err="1"/>
              <a:t>any</a:t>
            </a:r>
            <a:r>
              <a:rPr lang="hr-HR" sz="2400" dirty="0"/>
              <a:t> </a:t>
            </a:r>
            <a:r>
              <a:rPr lang="hr-HR" sz="2400" dirty="0" err="1"/>
              <a:t>other</a:t>
            </a:r>
            <a:r>
              <a:rPr lang="hr-HR" sz="2400" dirty="0"/>
              <a:t> </a:t>
            </a:r>
            <a:r>
              <a:rPr lang="hr-HR" sz="2400" dirty="0" err="1"/>
              <a:t>food</a:t>
            </a:r>
            <a:r>
              <a:rPr lang="hr-HR" sz="2400" dirty="0"/>
              <a:t> </a:t>
            </a:r>
            <a:r>
              <a:rPr lang="hr-HR" sz="2400" dirty="0" err="1"/>
              <a:t>that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not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pictures</a:t>
            </a:r>
            <a:r>
              <a:rPr lang="hr-H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3086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5542ADA1-ECB1-49B1-A334-B396AB07F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1" y="1006550"/>
            <a:ext cx="9715500" cy="4038600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AB8272CE-C1DC-4520-8861-1A7C16B972E7}"/>
              </a:ext>
            </a:extLst>
          </p:cNvPr>
          <p:cNvSpPr txBox="1"/>
          <p:nvPr/>
        </p:nvSpPr>
        <p:spPr>
          <a:xfrm>
            <a:off x="1376624" y="4099727"/>
            <a:ext cx="371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9B567761-82EA-4F6C-BCB4-5986FCA77794}"/>
              </a:ext>
            </a:extLst>
          </p:cNvPr>
          <p:cNvSpPr txBox="1"/>
          <p:nvPr/>
        </p:nvSpPr>
        <p:spPr>
          <a:xfrm>
            <a:off x="2282298" y="4099726"/>
            <a:ext cx="53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9903DA2A-EDE5-4B70-80B9-8086726BF14A}"/>
              </a:ext>
            </a:extLst>
          </p:cNvPr>
          <p:cNvSpPr txBox="1"/>
          <p:nvPr/>
        </p:nvSpPr>
        <p:spPr>
          <a:xfrm>
            <a:off x="3386140" y="4099725"/>
            <a:ext cx="53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3D247ED-56D7-49D8-970F-73EF08185B17}"/>
              </a:ext>
            </a:extLst>
          </p:cNvPr>
          <p:cNvSpPr txBox="1"/>
          <p:nvPr/>
        </p:nvSpPr>
        <p:spPr>
          <a:xfrm>
            <a:off x="4293167" y="4099725"/>
            <a:ext cx="53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1FA2FE84-099A-4EFD-9CEC-4C7D0550A3A7}"/>
              </a:ext>
            </a:extLst>
          </p:cNvPr>
          <p:cNvSpPr txBox="1"/>
          <p:nvPr/>
        </p:nvSpPr>
        <p:spPr>
          <a:xfrm>
            <a:off x="5099446" y="4099725"/>
            <a:ext cx="53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DF660D23-8C73-4581-AC9D-53A66C00E4DA}"/>
              </a:ext>
            </a:extLst>
          </p:cNvPr>
          <p:cNvSpPr txBox="1"/>
          <p:nvPr/>
        </p:nvSpPr>
        <p:spPr>
          <a:xfrm>
            <a:off x="6104341" y="4119819"/>
            <a:ext cx="53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3A802270-20A7-4B14-8D55-29302B88E61B}"/>
              </a:ext>
            </a:extLst>
          </p:cNvPr>
          <p:cNvSpPr txBox="1"/>
          <p:nvPr/>
        </p:nvSpPr>
        <p:spPr>
          <a:xfrm>
            <a:off x="6856698" y="4159733"/>
            <a:ext cx="53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A1CD075C-EF7E-4CD9-AE0E-9A6F70916132}"/>
              </a:ext>
            </a:extLst>
          </p:cNvPr>
          <p:cNvSpPr txBox="1"/>
          <p:nvPr/>
        </p:nvSpPr>
        <p:spPr>
          <a:xfrm>
            <a:off x="8055661" y="4099725"/>
            <a:ext cx="53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DF7AFA65-B4F3-4876-AEBE-6D627C497D18}"/>
              </a:ext>
            </a:extLst>
          </p:cNvPr>
          <p:cNvSpPr txBox="1"/>
          <p:nvPr/>
        </p:nvSpPr>
        <p:spPr>
          <a:xfrm>
            <a:off x="9420229" y="4129303"/>
            <a:ext cx="53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7899DE52-DCD2-48E2-9ED4-8381B60FF945}"/>
              </a:ext>
            </a:extLst>
          </p:cNvPr>
          <p:cNvSpPr txBox="1"/>
          <p:nvPr/>
        </p:nvSpPr>
        <p:spPr>
          <a:xfrm>
            <a:off x="1376624" y="4600173"/>
            <a:ext cx="53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AC004C4A-D2C5-4B37-806A-931572D606C1}"/>
              </a:ext>
            </a:extLst>
          </p:cNvPr>
          <p:cNvSpPr txBox="1"/>
          <p:nvPr/>
        </p:nvSpPr>
        <p:spPr>
          <a:xfrm>
            <a:off x="2117100" y="4621398"/>
            <a:ext cx="53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7301C47C-7D13-43AD-8196-D37072A221A1}"/>
              </a:ext>
            </a:extLst>
          </p:cNvPr>
          <p:cNvSpPr txBox="1"/>
          <p:nvPr/>
        </p:nvSpPr>
        <p:spPr>
          <a:xfrm>
            <a:off x="3028629" y="4583485"/>
            <a:ext cx="53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1DE3C75B-9086-47C4-AC46-9F73B9F36C36}"/>
              </a:ext>
            </a:extLst>
          </p:cNvPr>
          <p:cNvSpPr txBox="1"/>
          <p:nvPr/>
        </p:nvSpPr>
        <p:spPr>
          <a:xfrm>
            <a:off x="4301867" y="4621398"/>
            <a:ext cx="53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5F2195E4-FE5B-4178-8447-F486067CC7F3}"/>
              </a:ext>
            </a:extLst>
          </p:cNvPr>
          <p:cNvSpPr txBox="1"/>
          <p:nvPr/>
        </p:nvSpPr>
        <p:spPr>
          <a:xfrm>
            <a:off x="5583460" y="4621398"/>
            <a:ext cx="53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F3A04ED3-50B2-445A-8AE7-3F33AADFA624}"/>
              </a:ext>
            </a:extLst>
          </p:cNvPr>
          <p:cNvSpPr txBox="1"/>
          <p:nvPr/>
        </p:nvSpPr>
        <p:spPr>
          <a:xfrm>
            <a:off x="6870995" y="4621398"/>
            <a:ext cx="53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23A4739F-C4AC-412E-AD62-0B85ED710D55}"/>
              </a:ext>
            </a:extLst>
          </p:cNvPr>
          <p:cNvSpPr txBox="1"/>
          <p:nvPr/>
        </p:nvSpPr>
        <p:spPr>
          <a:xfrm>
            <a:off x="7872778" y="4621397"/>
            <a:ext cx="53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4FDC88FA-861F-4BCA-A5AB-8B1593A1C44D}"/>
              </a:ext>
            </a:extLst>
          </p:cNvPr>
          <p:cNvSpPr txBox="1"/>
          <p:nvPr/>
        </p:nvSpPr>
        <p:spPr>
          <a:xfrm>
            <a:off x="8995351" y="4583484"/>
            <a:ext cx="53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939553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90081AC3-1A35-45A0-8F71-36FA086107EF}"/>
              </a:ext>
            </a:extLst>
          </p:cNvPr>
          <p:cNvSpPr txBox="1"/>
          <p:nvPr/>
        </p:nvSpPr>
        <p:spPr>
          <a:xfrm>
            <a:off x="1600200" y="881462"/>
            <a:ext cx="8407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>
                <a:hlinkClick r:id="rId4"/>
              </a:rPr>
              <a:t>https://quizlet.com/302509177/food-vocabulary-flash-cards/</a:t>
            </a:r>
            <a:r>
              <a:rPr lang="hr-HR" sz="2400" dirty="0"/>
              <a:t>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EBB16C7-C3B6-438B-BAE3-DA3541FC9210}"/>
              </a:ext>
            </a:extLst>
          </p:cNvPr>
          <p:cNvSpPr txBox="1"/>
          <p:nvPr/>
        </p:nvSpPr>
        <p:spPr>
          <a:xfrm>
            <a:off x="241160" y="371789"/>
            <a:ext cx="11485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Practise</a:t>
            </a:r>
            <a:r>
              <a:rPr lang="hr-HR" sz="2400" b="1" dirty="0"/>
              <a:t>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4F33EC6-7E4D-4788-89F0-9E887A6F7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70681"/>
            <a:ext cx="5638800" cy="866775"/>
          </a:xfrm>
          <a:prstGeom prst="rect">
            <a:avLst/>
          </a:prstGeom>
        </p:spPr>
      </p:pic>
      <p:pic>
        <p:nvPicPr>
          <p:cNvPr id="10" name="59_jazz_chant">
            <a:hlinkClick r:id="" action="ppaction://media"/>
            <a:extLst>
              <a:ext uri="{FF2B5EF4-FFF2-40B4-BE49-F238E27FC236}">
                <a16:creationId xmlns:a16="http://schemas.microsoft.com/office/drawing/2014/main" id="{600BCB6C-A664-4F4F-9CCB-0E5982DDC0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33257" y="2593774"/>
            <a:ext cx="487363" cy="487363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C382EBEA-51AB-4B32-99C4-52ABF12D67A6}"/>
              </a:ext>
            </a:extLst>
          </p:cNvPr>
          <p:cNvSpPr txBox="1"/>
          <p:nvPr/>
        </p:nvSpPr>
        <p:spPr>
          <a:xfrm>
            <a:off x="341644" y="2965566"/>
            <a:ext cx="39163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>
                <a:hlinkClick r:id="rId7"/>
              </a:rPr>
              <a:t>https://www.e-sfera.hr/dodatni-digitalni-sadrzaji/128bc8e2-a872-43da-a8f4-d57973fc3010/assets/audio/59_jazz_chant.mp3</a:t>
            </a:r>
            <a:r>
              <a:rPr lang="hr-HR"/>
              <a:t> 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CD153820-B9EC-4FC6-B4BC-4A7F4172D2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422" y="5066672"/>
            <a:ext cx="3209925" cy="723900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375EB903-8A7F-4469-A28F-06A69EF51E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6458" y="3081137"/>
            <a:ext cx="2402865" cy="3247708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83B4111E-CBA2-4785-ABFA-4ADA41E7CC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7674" y="3081137"/>
            <a:ext cx="2384197" cy="3399688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ADD84E2B-1408-4D8D-A44C-1DF69044B3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95010" y="3175111"/>
            <a:ext cx="1989952" cy="330571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C18CDB1-A9C9-45D2-8D70-F3E1D88607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2606" y="3081137"/>
            <a:ext cx="7193820" cy="3143005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E23473EF-F141-4C5C-A786-3F935A091823}"/>
              </a:ext>
            </a:extLst>
          </p:cNvPr>
          <p:cNvSpPr txBox="1"/>
          <p:nvPr/>
        </p:nvSpPr>
        <p:spPr>
          <a:xfrm>
            <a:off x="7691043" y="3815917"/>
            <a:ext cx="423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endParaRPr lang="hr-HR" b="1">
              <a:solidFill>
                <a:srgbClr val="92D050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13B026B-74D0-4975-A730-39A05BCD0446}"/>
              </a:ext>
            </a:extLst>
          </p:cNvPr>
          <p:cNvSpPr txBox="1"/>
          <p:nvPr/>
        </p:nvSpPr>
        <p:spPr>
          <a:xfrm>
            <a:off x="8603154" y="3815917"/>
            <a:ext cx="423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endParaRPr lang="hr-HR" b="1">
              <a:solidFill>
                <a:srgbClr val="92D050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576892F5-D6B2-459F-BAED-7F5469F5CBEB}"/>
              </a:ext>
            </a:extLst>
          </p:cNvPr>
          <p:cNvSpPr txBox="1"/>
          <p:nvPr/>
        </p:nvSpPr>
        <p:spPr>
          <a:xfrm>
            <a:off x="5154127" y="4842625"/>
            <a:ext cx="423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endParaRPr lang="hr-HR" b="1">
              <a:solidFill>
                <a:srgbClr val="92D050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E14D0C57-8BCC-4082-93B9-71EF47249DF9}"/>
              </a:ext>
            </a:extLst>
          </p:cNvPr>
          <p:cNvSpPr txBox="1"/>
          <p:nvPr/>
        </p:nvSpPr>
        <p:spPr>
          <a:xfrm>
            <a:off x="11423745" y="3815917"/>
            <a:ext cx="423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endParaRPr lang="hr-HR" b="1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9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54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6" grpId="0"/>
      <p:bldP spid="12" grpId="0"/>
      <p:bldP spid="4" grpId="0"/>
      <p:bldP spid="4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3F69905-0DDB-4EF3-B107-122D4D2BC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4" y="1891600"/>
            <a:ext cx="12192000" cy="213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0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98D23F6-4999-47B3-A088-D17FEA147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92" y="1076220"/>
            <a:ext cx="10131565" cy="5602903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AEDE6671-62DF-45E8-BF7A-3620C9F51107}"/>
              </a:ext>
            </a:extLst>
          </p:cNvPr>
          <p:cNvSpPr txBox="1"/>
          <p:nvPr/>
        </p:nvSpPr>
        <p:spPr>
          <a:xfrm>
            <a:off x="6096000" y="1507252"/>
            <a:ext cx="44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525F932-E0C6-4C91-A645-12A4A17870F2}"/>
              </a:ext>
            </a:extLst>
          </p:cNvPr>
          <p:cNvSpPr txBox="1"/>
          <p:nvPr/>
        </p:nvSpPr>
        <p:spPr>
          <a:xfrm>
            <a:off x="6096000" y="2483617"/>
            <a:ext cx="44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6E6D29CB-B120-4F48-8EF9-C8D480F6A2F9}"/>
              </a:ext>
            </a:extLst>
          </p:cNvPr>
          <p:cNvSpPr txBox="1"/>
          <p:nvPr/>
        </p:nvSpPr>
        <p:spPr>
          <a:xfrm>
            <a:off x="6095999" y="2945282"/>
            <a:ext cx="44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F4B3FDD-556B-47C9-88F3-AB6EAC26361B}"/>
              </a:ext>
            </a:extLst>
          </p:cNvPr>
          <p:cNvSpPr txBox="1"/>
          <p:nvPr/>
        </p:nvSpPr>
        <p:spPr>
          <a:xfrm>
            <a:off x="6095999" y="3374172"/>
            <a:ext cx="44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" name="TekstniOkvir 6">
            <a:extLst>
              <a:ext uri="{FF2B5EF4-FFF2-40B4-BE49-F238E27FC236}">
                <a16:creationId xmlns:a16="http://schemas.microsoft.com/office/drawing/2014/main" id="{0AC577C7-17E9-6118-CFD6-845443E33CBE}"/>
              </a:ext>
            </a:extLst>
          </p:cNvPr>
          <p:cNvSpPr txBox="1"/>
          <p:nvPr/>
        </p:nvSpPr>
        <p:spPr>
          <a:xfrm>
            <a:off x="8150352" y="3877671"/>
            <a:ext cx="44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" name="TekstniOkvir 7">
            <a:extLst>
              <a:ext uri="{FF2B5EF4-FFF2-40B4-BE49-F238E27FC236}">
                <a16:creationId xmlns:a16="http://schemas.microsoft.com/office/drawing/2014/main" id="{52C3AD99-34AE-F13E-534E-ABCB7742F69E}"/>
              </a:ext>
            </a:extLst>
          </p:cNvPr>
          <p:cNvSpPr txBox="1"/>
          <p:nvPr/>
        </p:nvSpPr>
        <p:spPr>
          <a:xfrm>
            <a:off x="6280652" y="3961620"/>
            <a:ext cx="44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E22051-0DD0-FA2C-D09C-A7B00408FB1C}"/>
              </a:ext>
            </a:extLst>
          </p:cNvPr>
          <p:cNvSpPr txBox="1"/>
          <p:nvPr/>
        </p:nvSpPr>
        <p:spPr>
          <a:xfrm>
            <a:off x="4425696" y="396161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5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1" name="TekstniOkvir 9">
            <a:extLst>
              <a:ext uri="{FF2B5EF4-FFF2-40B4-BE49-F238E27FC236}">
                <a16:creationId xmlns:a16="http://schemas.microsoft.com/office/drawing/2014/main" id="{04A03006-2A82-D98A-07FB-9588A37E1207}"/>
              </a:ext>
            </a:extLst>
          </p:cNvPr>
          <p:cNvSpPr txBox="1"/>
          <p:nvPr/>
        </p:nvSpPr>
        <p:spPr>
          <a:xfrm>
            <a:off x="2556327" y="3973031"/>
            <a:ext cx="44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kstniOkvir 8">
            <a:extLst>
              <a:ext uri="{FF2B5EF4-FFF2-40B4-BE49-F238E27FC236}">
                <a16:creationId xmlns:a16="http://schemas.microsoft.com/office/drawing/2014/main" id="{6F58644E-A432-E2FA-2EDC-67B64C80E5F0}"/>
              </a:ext>
            </a:extLst>
          </p:cNvPr>
          <p:cNvSpPr txBox="1"/>
          <p:nvPr/>
        </p:nvSpPr>
        <p:spPr>
          <a:xfrm>
            <a:off x="10348836" y="3973031"/>
            <a:ext cx="44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6061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" grpId="0"/>
      <p:bldP spid="3" grpId="0"/>
      <p:bldP spid="4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E6185D5A-6D0D-4219-9DAE-12400112129E}"/>
              </a:ext>
            </a:extLst>
          </p:cNvPr>
          <p:cNvSpPr txBox="1"/>
          <p:nvPr/>
        </p:nvSpPr>
        <p:spPr>
          <a:xfrm>
            <a:off x="1187380" y="1637881"/>
            <a:ext cx="9817240" cy="267765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i="1" dirty="0"/>
              <a:t>U parovima ili manjim grupama izradite stripove od 2 ili 3 sličice s naslovima:</a:t>
            </a:r>
          </a:p>
          <a:p>
            <a:r>
              <a:rPr lang="hr-HR" sz="2400" i="1" dirty="0"/>
              <a:t>„</a:t>
            </a:r>
            <a:r>
              <a:rPr lang="hr-HR" sz="2400" i="1" dirty="0" err="1"/>
              <a:t>Unhealthy</a:t>
            </a:r>
            <a:r>
              <a:rPr lang="hr-HR" sz="2400" i="1" dirty="0"/>
              <a:t> </a:t>
            </a:r>
            <a:r>
              <a:rPr lang="hr-HR" sz="2400" i="1" dirty="0" err="1"/>
              <a:t>Molly</a:t>
            </a:r>
            <a:r>
              <a:rPr lang="hr-HR" sz="2400" i="1" dirty="0"/>
              <a:t>”    ili     „</a:t>
            </a:r>
            <a:r>
              <a:rPr lang="hr-HR" sz="2400" i="1" dirty="0" err="1"/>
              <a:t>Healthy</a:t>
            </a:r>
            <a:r>
              <a:rPr lang="hr-HR" sz="2400" i="1" dirty="0"/>
              <a:t> Jim”    ili   „</a:t>
            </a:r>
            <a:r>
              <a:rPr lang="hr-HR" sz="2400" i="1" dirty="0" err="1"/>
              <a:t>Happy</a:t>
            </a:r>
            <a:r>
              <a:rPr lang="hr-HR" sz="2400" i="1" dirty="0"/>
              <a:t> Holly"      ili  „Sad Steve” </a:t>
            </a:r>
          </a:p>
          <a:p>
            <a:endParaRPr lang="hr-HR" sz="2400" i="1" dirty="0"/>
          </a:p>
          <a:p>
            <a:r>
              <a:rPr lang="hr-HR" sz="2400" i="1" dirty="0"/>
              <a:t>kojima prikazujete navike likova koji žive zdravo ili nezdravo, sretno ili tužno.</a:t>
            </a:r>
          </a:p>
          <a:p>
            <a:endParaRPr lang="hr-HR" sz="2400" i="1" dirty="0"/>
          </a:p>
          <a:p>
            <a:r>
              <a:rPr lang="hr-HR" sz="2400" i="1" dirty="0"/>
              <a:t>Stripovi mogu, ali ne moraju sadržavati tekst, no trebate osmisliti kratak govor kojim će objasniti zašto lik živi zdrav / nezdrav / sretan / tužan život.</a:t>
            </a:r>
          </a:p>
        </p:txBody>
      </p:sp>
    </p:spTree>
    <p:extLst>
      <p:ext uri="{BB962C8B-B14F-4D97-AF65-F5344CB8AC3E}">
        <p14:creationId xmlns:p14="http://schemas.microsoft.com/office/powerpoint/2010/main" val="4274272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5C05BE4-BD20-4702-BA5C-E0794BF1F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1" y="0"/>
            <a:ext cx="4593720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4B6AEB2-1A6D-496C-BE34-AF310FD6D412}"/>
              </a:ext>
            </a:extLst>
          </p:cNvPr>
          <p:cNvSpPr txBox="1"/>
          <p:nvPr/>
        </p:nvSpPr>
        <p:spPr>
          <a:xfrm>
            <a:off x="6171363" y="266841"/>
            <a:ext cx="588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 86.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C030AD6-A516-4FEE-941B-E3A89BD6F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929" y="1084941"/>
            <a:ext cx="8957714" cy="5044553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F242695B-1C87-4C27-923A-772E447B1A4A}"/>
              </a:ext>
            </a:extLst>
          </p:cNvPr>
          <p:cNvSpPr txBox="1"/>
          <p:nvPr/>
        </p:nvSpPr>
        <p:spPr>
          <a:xfrm>
            <a:off x="2471894" y="2602523"/>
            <a:ext cx="683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p  p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EA5342E2-A2F3-4A6B-8A76-9C81C7B450B8}"/>
              </a:ext>
            </a:extLst>
          </p:cNvPr>
          <p:cNvSpPr txBox="1"/>
          <p:nvPr/>
        </p:nvSpPr>
        <p:spPr>
          <a:xfrm>
            <a:off x="3438211" y="2604198"/>
            <a:ext cx="39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59FB335-897F-485B-9602-C5BF67076516}"/>
              </a:ext>
            </a:extLst>
          </p:cNvPr>
          <p:cNvSpPr txBox="1"/>
          <p:nvPr/>
        </p:nvSpPr>
        <p:spPr>
          <a:xfrm>
            <a:off x="4180928" y="2602522"/>
            <a:ext cx="39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2E2FD57F-7C53-4CC1-A7E0-B86793EBFAFC}"/>
              </a:ext>
            </a:extLst>
          </p:cNvPr>
          <p:cNvSpPr txBox="1"/>
          <p:nvPr/>
        </p:nvSpPr>
        <p:spPr>
          <a:xfrm>
            <a:off x="4787583" y="2602521"/>
            <a:ext cx="39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C34B9D6E-B52D-4DBE-8231-D6E4E0DAF5F5}"/>
              </a:ext>
            </a:extLst>
          </p:cNvPr>
          <p:cNvSpPr txBox="1"/>
          <p:nvPr/>
        </p:nvSpPr>
        <p:spPr>
          <a:xfrm>
            <a:off x="6117241" y="2602521"/>
            <a:ext cx="797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e  a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084F66D9-1CD2-4A22-AE0C-55C3C50B0B15}"/>
              </a:ext>
            </a:extLst>
          </p:cNvPr>
          <p:cNvSpPr txBox="1"/>
          <p:nvPr/>
        </p:nvSpPr>
        <p:spPr>
          <a:xfrm>
            <a:off x="8725319" y="2602521"/>
            <a:ext cx="39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C8F6151D-6F25-4677-BB1A-1908F71A2F3D}"/>
              </a:ext>
            </a:extLst>
          </p:cNvPr>
          <p:cNvSpPr txBox="1"/>
          <p:nvPr/>
        </p:nvSpPr>
        <p:spPr>
          <a:xfrm>
            <a:off x="7776744" y="2602520"/>
            <a:ext cx="94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a      a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919A8F18-756A-4A00-AA58-64DA1015EDB1}"/>
              </a:ext>
            </a:extLst>
          </p:cNvPr>
          <p:cNvSpPr txBox="1"/>
          <p:nvPr/>
        </p:nvSpPr>
        <p:spPr>
          <a:xfrm>
            <a:off x="1821419" y="4120105"/>
            <a:ext cx="94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 i  l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C32C8413-943F-4BED-8E9D-3BE1F63A2435}"/>
              </a:ext>
            </a:extLst>
          </p:cNvPr>
          <p:cNvSpPr txBox="1"/>
          <p:nvPr/>
        </p:nvSpPr>
        <p:spPr>
          <a:xfrm>
            <a:off x="3155181" y="4120104"/>
            <a:ext cx="1175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e  e    e      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33FA1758-A069-4BD4-ACB2-4D0662BF4B08}"/>
              </a:ext>
            </a:extLst>
          </p:cNvPr>
          <p:cNvSpPr txBox="1"/>
          <p:nvPr/>
        </p:nvSpPr>
        <p:spPr>
          <a:xfrm>
            <a:off x="5137824" y="4120101"/>
            <a:ext cx="94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u  i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FA024468-40CB-4CC2-A00E-359A0632C808}"/>
              </a:ext>
            </a:extLst>
          </p:cNvPr>
          <p:cNvSpPr txBox="1"/>
          <p:nvPr/>
        </p:nvSpPr>
        <p:spPr>
          <a:xfrm>
            <a:off x="6865827" y="4049761"/>
            <a:ext cx="169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g     t     b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E01A4EAB-20C3-4CD0-9A6D-DC47517B30BB}"/>
              </a:ext>
            </a:extLst>
          </p:cNvPr>
          <p:cNvSpPr txBox="1"/>
          <p:nvPr/>
        </p:nvSpPr>
        <p:spPr>
          <a:xfrm>
            <a:off x="9014366" y="4084655"/>
            <a:ext cx="94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 g g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BC8F89AA-AA90-486A-BA2C-2F2AF4FEB6AF}"/>
              </a:ext>
            </a:extLst>
          </p:cNvPr>
          <p:cNvSpPr txBox="1"/>
          <p:nvPr/>
        </p:nvSpPr>
        <p:spPr>
          <a:xfrm>
            <a:off x="1658973" y="5542226"/>
            <a:ext cx="94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a   o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C5272BDE-6E80-4AAB-A454-7F123E751232}"/>
              </a:ext>
            </a:extLst>
          </p:cNvPr>
          <p:cNvSpPr txBox="1"/>
          <p:nvPr/>
        </p:nvSpPr>
        <p:spPr>
          <a:xfrm>
            <a:off x="3059830" y="5580048"/>
            <a:ext cx="94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b       r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C5FDCB5B-AD9C-4DC9-8FED-7B8FB52E1412}"/>
              </a:ext>
            </a:extLst>
          </p:cNvPr>
          <p:cNvSpPr txBox="1"/>
          <p:nvPr/>
        </p:nvSpPr>
        <p:spPr>
          <a:xfrm>
            <a:off x="5014127" y="5587725"/>
            <a:ext cx="104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 e  e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ABD157E8-6B11-43C9-8604-2294DA434D73}"/>
              </a:ext>
            </a:extLst>
          </p:cNvPr>
          <p:cNvSpPr txBox="1"/>
          <p:nvPr/>
        </p:nvSpPr>
        <p:spPr>
          <a:xfrm>
            <a:off x="8540078" y="5567340"/>
            <a:ext cx="1992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p     t    t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CF0A63B6-4560-4E1D-8EA4-7140D4246E84}"/>
              </a:ext>
            </a:extLst>
          </p:cNvPr>
          <p:cNvSpPr txBox="1"/>
          <p:nvPr/>
        </p:nvSpPr>
        <p:spPr>
          <a:xfrm>
            <a:off x="7173792" y="5579348"/>
            <a:ext cx="94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o  u</a:t>
            </a:r>
          </a:p>
        </p:txBody>
      </p:sp>
    </p:spTree>
    <p:extLst>
      <p:ext uri="{BB962C8B-B14F-4D97-AF65-F5344CB8AC3E}">
        <p14:creationId xmlns:p14="http://schemas.microsoft.com/office/powerpoint/2010/main" val="70453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513C43E-BFEC-4046-BAAC-B2411C80E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576" y="1396721"/>
            <a:ext cx="8705850" cy="381000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BA6AE8F4-0040-438B-9DE6-115004F44F7F}"/>
              </a:ext>
            </a:extLst>
          </p:cNvPr>
          <p:cNvSpPr txBox="1"/>
          <p:nvPr/>
        </p:nvSpPr>
        <p:spPr>
          <a:xfrm>
            <a:off x="2029766" y="2341127"/>
            <a:ext cx="23412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>
                <a:solidFill>
                  <a:srgbClr val="FF0000"/>
                </a:solidFill>
              </a:rPr>
              <a:t>bread</a:t>
            </a:r>
          </a:p>
          <a:p>
            <a:r>
              <a:rPr lang="hr-HR" sz="2200" b="1">
                <a:solidFill>
                  <a:srgbClr val="FF0000"/>
                </a:solidFill>
              </a:rPr>
              <a:t>milk</a:t>
            </a:r>
          </a:p>
          <a:p>
            <a:r>
              <a:rPr lang="hr-HR" sz="2200" b="1">
                <a:solidFill>
                  <a:srgbClr val="FF0000"/>
                </a:solidFill>
              </a:rPr>
              <a:t>cheese</a:t>
            </a:r>
          </a:p>
          <a:p>
            <a:r>
              <a:rPr lang="hr-HR" sz="2200" b="1">
                <a:solidFill>
                  <a:srgbClr val="FF0000"/>
                </a:solidFill>
              </a:rPr>
              <a:t>fruit</a:t>
            </a:r>
          </a:p>
          <a:p>
            <a:r>
              <a:rPr lang="hr-HR" sz="2200" b="1">
                <a:solidFill>
                  <a:srgbClr val="FF0000"/>
                </a:solidFill>
              </a:rPr>
              <a:t>eggs</a:t>
            </a:r>
          </a:p>
          <a:p>
            <a:r>
              <a:rPr lang="hr-HR" sz="2200" b="1">
                <a:solidFill>
                  <a:srgbClr val="FF0000"/>
                </a:solidFill>
              </a:rPr>
              <a:t>bacon</a:t>
            </a:r>
          </a:p>
          <a:p>
            <a:r>
              <a:rPr lang="hr-HR" sz="2200" b="1">
                <a:solidFill>
                  <a:srgbClr val="FF0000"/>
                </a:solidFill>
              </a:rPr>
              <a:t>butter</a:t>
            </a:r>
          </a:p>
          <a:p>
            <a:r>
              <a:rPr lang="hr-HR" sz="2200" b="1">
                <a:solidFill>
                  <a:srgbClr val="FF0000"/>
                </a:solidFill>
              </a:rPr>
              <a:t>cereal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A11755B0-08A3-4E20-B7CF-12B40D5E6CF8}"/>
              </a:ext>
            </a:extLst>
          </p:cNvPr>
          <p:cNvSpPr txBox="1"/>
          <p:nvPr/>
        </p:nvSpPr>
        <p:spPr>
          <a:xfrm>
            <a:off x="4622242" y="2491991"/>
            <a:ext cx="21603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b="1">
                <a:solidFill>
                  <a:srgbClr val="FF0000"/>
                </a:solidFill>
              </a:rPr>
              <a:t>meat</a:t>
            </a:r>
          </a:p>
          <a:p>
            <a:pPr algn="ctr"/>
            <a:r>
              <a:rPr lang="hr-HR" sz="2200" b="1">
                <a:solidFill>
                  <a:srgbClr val="FF0000"/>
                </a:solidFill>
              </a:rPr>
              <a:t>vegetables</a:t>
            </a:r>
          </a:p>
          <a:p>
            <a:pPr algn="ctr"/>
            <a:r>
              <a:rPr lang="hr-HR" sz="2200" b="1">
                <a:solidFill>
                  <a:srgbClr val="FF0000"/>
                </a:solidFill>
              </a:rPr>
              <a:t>soup </a:t>
            </a:r>
          </a:p>
          <a:p>
            <a:pPr algn="ctr"/>
            <a:r>
              <a:rPr lang="hr-HR" sz="2200" b="1">
                <a:solidFill>
                  <a:srgbClr val="FF0000"/>
                </a:solidFill>
              </a:rPr>
              <a:t>potatoes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D19ABC75-AE8E-4473-A263-021E2234CA7F}"/>
              </a:ext>
            </a:extLst>
          </p:cNvPr>
          <p:cNvSpPr txBox="1"/>
          <p:nvPr/>
        </p:nvSpPr>
        <p:spPr>
          <a:xfrm>
            <a:off x="7423534" y="2516206"/>
            <a:ext cx="2160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b="1">
                <a:solidFill>
                  <a:srgbClr val="FF0000"/>
                </a:solidFill>
              </a:rPr>
              <a:t>apple pie</a:t>
            </a:r>
          </a:p>
          <a:p>
            <a:pPr algn="ctr"/>
            <a:r>
              <a:rPr lang="hr-HR" sz="2200" b="1">
                <a:solidFill>
                  <a:srgbClr val="FF0000"/>
                </a:solidFill>
              </a:rPr>
              <a:t>pancakes</a:t>
            </a:r>
          </a:p>
        </p:txBody>
      </p:sp>
    </p:spTree>
    <p:extLst>
      <p:ext uri="{BB962C8B-B14F-4D97-AF65-F5344CB8AC3E}">
        <p14:creationId xmlns:p14="http://schemas.microsoft.com/office/powerpoint/2010/main" val="354550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5192</TotalTime>
  <Words>299</Words>
  <Application>Microsoft Office PowerPoint</Application>
  <PresentationFormat>Widescreen</PresentationFormat>
  <Paragraphs>104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UNIT 8:  Fit and healthy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272</cp:revision>
  <dcterms:created xsi:type="dcterms:W3CDTF">2020-09-19T11:02:00Z</dcterms:created>
  <dcterms:modified xsi:type="dcterms:W3CDTF">2022-09-22T13:28:20Z</dcterms:modified>
</cp:coreProperties>
</file>